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3" r:id="rId2"/>
    <p:sldId id="258" r:id="rId3"/>
    <p:sldId id="257" r:id="rId4"/>
    <p:sldId id="262" r:id="rId5"/>
    <p:sldId id="259" r:id="rId6"/>
    <p:sldId id="261" r:id="rId7"/>
    <p:sldId id="260" r:id="rId8"/>
  </p:sldIdLst>
  <p:sldSz cx="9144000" cy="6858000" type="screen4x3"/>
  <p:notesSz cx="6761163" cy="99425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>
        <p:scale>
          <a:sx n="94" d="100"/>
          <a:sy n="94" d="100"/>
        </p:scale>
        <p:origin x="-8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56" y="-90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0DE79-DF12-4BE6-A286-1586CE5F409F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E94C3-9FB7-4E12-9C1E-BB0DD04BD74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216324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 hasCustomPrompt="1"/>
          </p:nvPr>
        </p:nvSpPr>
        <p:spPr>
          <a:xfrm>
            <a:off x="1085850" y="1340769"/>
            <a:ext cx="7374582" cy="115212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lt-LT" dirty="0" smtClean="0"/>
              <a:t>Spustelėkite pavadinimui pridėti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08920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paantraštei pridėti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1086212" y="6356350"/>
            <a:ext cx="1504587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Teksto vietos rezervavimo ženklas 9"/>
          <p:cNvSpPr>
            <a:spLocks noGrp="1"/>
          </p:cNvSpPr>
          <p:nvPr>
            <p:ph type="body" sz="quarter" idx="13" hasCustomPrompt="1"/>
          </p:nvPr>
        </p:nvSpPr>
        <p:spPr>
          <a:xfrm>
            <a:off x="3563169" y="3573016"/>
            <a:ext cx="1944935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lt-LT" dirty="0" smtClean="0"/>
              <a:t>Įrašykite datą, miestą</a:t>
            </a:r>
            <a:endParaRPr lang="lt-LT" dirty="0"/>
          </a:p>
        </p:txBody>
      </p:sp>
      <p:sp>
        <p:nvSpPr>
          <p:cNvPr id="15" name="Teksto vietos rezervavimo ženklas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96136" y="4149080"/>
            <a:ext cx="2881313" cy="504056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lt-LT" dirty="0" smtClean="0"/>
              <a:t>Įrašykite vardą, pavardę</a:t>
            </a:r>
            <a:endParaRPr lang="lt-LT" dirty="0"/>
          </a:p>
        </p:txBody>
      </p:sp>
      <p:sp>
        <p:nvSpPr>
          <p:cNvPr id="19" name="Teksto vietos rezervavimo ženklas 18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69161"/>
            <a:ext cx="3240088" cy="504056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lt-LT" sz="2000" dirty="0" smtClean="0"/>
              <a:t>Įrašykite </a:t>
            </a:r>
            <a:r>
              <a:rPr lang="lt-LT" sz="2000" dirty="0" err="1" smtClean="0"/>
              <a:t>el</a:t>
            </a:r>
            <a:r>
              <a:rPr lang="lt-LT" sz="2000" dirty="0" smtClean="0"/>
              <a:t>. pašto adresą</a:t>
            </a:r>
            <a:endParaRPr lang="lt-LT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932040" y="56612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dirty="0" err="1" smtClean="0"/>
              <a:t>slideshare.net</a:t>
            </a:r>
            <a:r>
              <a:rPr lang="lt-LT" dirty="0" smtClean="0"/>
              <a:t>/</a:t>
            </a:r>
            <a:r>
              <a:rPr lang="lt-LT" dirty="0" err="1" smtClean="0"/>
              <a:t>nacionalinebiblioteka</a:t>
            </a:r>
            <a:endParaRPr lang="lt-LT" dirty="0" smtClean="0"/>
          </a:p>
          <a:p>
            <a:pPr algn="r"/>
            <a:r>
              <a:rPr lang="lt-LT" dirty="0" err="1" smtClean="0"/>
              <a:t>www.lnb.lt</a:t>
            </a:r>
            <a:endParaRPr lang="lt-LT" dirty="0"/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805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5850" y="273050"/>
            <a:ext cx="23796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085850" y="1435100"/>
            <a:ext cx="23796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9216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107950"/>
            <a:ext cx="5486400" cy="4619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909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5850" y="274638"/>
            <a:ext cx="760095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085850" y="1600200"/>
            <a:ext cx="7600950" cy="4525963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877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085850" y="274638"/>
            <a:ext cx="539115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089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6757" y="116632"/>
            <a:ext cx="7609568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1086756" y="6356350"/>
            <a:ext cx="1504043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979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5850" y="116632"/>
            <a:ext cx="760095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85850" y="1259632"/>
            <a:ext cx="7600950" cy="4833664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717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5849" y="4406900"/>
            <a:ext cx="74088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085849" y="2906713"/>
            <a:ext cx="74088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38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5850" y="116632"/>
            <a:ext cx="7600949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085850" y="1331640"/>
            <a:ext cx="3409950" cy="4905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331640"/>
            <a:ext cx="4038600" cy="4905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263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5850" y="116632"/>
            <a:ext cx="7600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085850" y="1267942"/>
            <a:ext cx="34115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1085850" y="1907703"/>
            <a:ext cx="3411538" cy="43296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267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907703"/>
            <a:ext cx="4041775" cy="43296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216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85849" y="116632"/>
            <a:ext cx="7610475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364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1085850" y="6356350"/>
            <a:ext cx="1504950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815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1086576" y="6356350"/>
            <a:ext cx="1504224" cy="365125"/>
          </a:xfrm>
        </p:spPr>
        <p:txBody>
          <a:bodyPr/>
          <a:lstStyle/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Antraštė 1"/>
          <p:cNvSpPr>
            <a:spLocks noGrp="1"/>
          </p:cNvSpPr>
          <p:nvPr>
            <p:ph type="ctrTitle" hasCustomPrompt="1"/>
          </p:nvPr>
        </p:nvSpPr>
        <p:spPr>
          <a:xfrm>
            <a:off x="1086576" y="1340769"/>
            <a:ext cx="7373856" cy="115212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lt-LT" dirty="0" smtClean="0"/>
              <a:t>Spustelėkite pavadinimui pridėti</a:t>
            </a:r>
            <a:endParaRPr lang="lt-LT" dirty="0"/>
          </a:p>
        </p:txBody>
      </p:sp>
      <p:sp>
        <p:nvSpPr>
          <p:cNvPr id="7" name="Antrinis pavadinima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08920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paantraštei pridėti</a:t>
            </a:r>
            <a:endParaRPr lang="lt-LT" dirty="0"/>
          </a:p>
        </p:txBody>
      </p:sp>
      <p:sp>
        <p:nvSpPr>
          <p:cNvPr id="9" name="Teksto vietos rezervavimo ženklas 9"/>
          <p:cNvSpPr>
            <a:spLocks noGrp="1"/>
          </p:cNvSpPr>
          <p:nvPr>
            <p:ph type="body" sz="quarter" idx="13" hasCustomPrompt="1"/>
          </p:nvPr>
        </p:nvSpPr>
        <p:spPr>
          <a:xfrm>
            <a:off x="3563169" y="3573016"/>
            <a:ext cx="1944935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lt-LT" dirty="0" smtClean="0"/>
              <a:t>Įrašykite datą, miestą</a:t>
            </a:r>
            <a:endParaRPr lang="lt-LT" dirty="0"/>
          </a:p>
        </p:txBody>
      </p:sp>
      <p:sp>
        <p:nvSpPr>
          <p:cNvPr id="10" name="Teksto vietos rezervavimo ženklas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96136" y="4149080"/>
            <a:ext cx="2881313" cy="504056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lt-LT" dirty="0" smtClean="0"/>
              <a:t>Įrašykite vardą, pavardę</a:t>
            </a:r>
            <a:endParaRPr lang="lt-LT" dirty="0"/>
          </a:p>
        </p:txBody>
      </p:sp>
      <p:sp>
        <p:nvSpPr>
          <p:cNvPr id="11" name="Teksto vietos rezervavimo ženklas 18"/>
          <p:cNvSpPr>
            <a:spLocks noGrp="1"/>
          </p:cNvSpPr>
          <p:nvPr>
            <p:ph type="body" sz="quarter" idx="16" hasCustomPrompt="1"/>
          </p:nvPr>
        </p:nvSpPr>
        <p:spPr>
          <a:xfrm>
            <a:off x="5441631" y="5589240"/>
            <a:ext cx="3240088" cy="504056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lt-LT" sz="2000" dirty="0" smtClean="0"/>
              <a:t>Įrašykite skyriaus pavadinimą</a:t>
            </a:r>
            <a:endParaRPr lang="lt-LT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32040" y="47971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dirty="0" smtClean="0"/>
              <a:t>Lietuvos nacionalinė</a:t>
            </a:r>
            <a:br>
              <a:rPr lang="lt-LT" dirty="0" smtClean="0"/>
            </a:br>
            <a:r>
              <a:rPr lang="lt-LT" dirty="0" smtClean="0"/>
              <a:t>Martyno</a:t>
            </a:r>
            <a:r>
              <a:rPr lang="lt-LT" baseline="0" dirty="0" smtClean="0"/>
              <a:t> Mažvydo biblioteka</a:t>
            </a:r>
            <a:endParaRPr lang="lt-LT" dirty="0"/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933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</a:t>
            </a:r>
            <a:r>
              <a:rPr lang="lt-LT" dirty="0" err="1" smtClean="0"/>
              <a:t>pavad</a:t>
            </a:r>
            <a:r>
              <a:rPr lang="lt-LT" dirty="0" smtClean="0"/>
              <a:t>. stilių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0177-5597-423E-9ACF-C24F7D337046}" type="datetimeFigureOut">
              <a:rPr lang="lt-LT" smtClean="0"/>
              <a:pPr/>
              <a:t>2017.06.09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FC2C-C77B-4BE5-8688-1133CC39A61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val="6779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Mato </a:t>
            </a:r>
            <a:r>
              <a:rPr lang="lt-LT" sz="3200" dirty="0" err="1" smtClean="0"/>
              <a:t>Strašuno</a:t>
            </a:r>
            <a:r>
              <a:rPr lang="lt-LT" sz="3200" dirty="0" smtClean="0"/>
              <a:t> </a:t>
            </a:r>
            <a:r>
              <a:rPr lang="lt-LT" sz="3200" dirty="0" smtClean="0"/>
              <a:t>asmeninė žydų knygų kolekcija LNB</a:t>
            </a:r>
            <a:endParaRPr lang="lt-LT" sz="3200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3841950" cy="530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249289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/>
              <a:t>Mato </a:t>
            </a:r>
            <a:r>
              <a:rPr lang="lt-LT" sz="2800" dirty="0" err="1" smtClean="0"/>
              <a:t>Strašuno</a:t>
            </a:r>
            <a:r>
              <a:rPr lang="lt-LT" sz="2800" dirty="0" smtClean="0"/>
              <a:t> </a:t>
            </a:r>
            <a:r>
              <a:rPr lang="lt-LT" sz="2800" dirty="0"/>
              <a:t>portretas </a:t>
            </a:r>
          </a:p>
        </p:txBody>
      </p:sp>
    </p:spTree>
    <p:extLst>
      <p:ext uri="{BB962C8B-B14F-4D97-AF65-F5344CB8AC3E}">
        <p14:creationId xmlns="" xmlns:p14="http://schemas.microsoft.com/office/powerpoint/2010/main" val="33214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Mato </a:t>
            </a:r>
            <a:r>
              <a:rPr lang="lt-LT" sz="3200" dirty="0" err="1" smtClean="0"/>
              <a:t>Strašuno</a:t>
            </a:r>
            <a:r>
              <a:rPr lang="lt-LT" sz="3200" dirty="0" smtClean="0"/>
              <a:t> </a:t>
            </a:r>
            <a:r>
              <a:rPr lang="lt-LT" sz="3200" dirty="0"/>
              <a:t>asmeninė žydų knygų kolekcija LNB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11" y="1412776"/>
            <a:ext cx="3652193" cy="5289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256490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M. </a:t>
            </a:r>
            <a:r>
              <a:rPr lang="it-IT" sz="2400" dirty="0" smtClean="0"/>
              <a:t>Straš</a:t>
            </a:r>
            <a:r>
              <a:rPr lang="lt-LT" sz="2400" dirty="0" smtClean="0"/>
              <a:t>u</a:t>
            </a:r>
            <a:r>
              <a:rPr lang="it-IT" sz="2400" dirty="0" smtClean="0"/>
              <a:t>no </a:t>
            </a:r>
            <a:r>
              <a:rPr lang="it-IT" sz="2400" dirty="0"/>
              <a:t>knyga </a:t>
            </a:r>
            <a:endParaRPr lang="lt-LT" sz="2400" dirty="0" smtClean="0"/>
          </a:p>
          <a:p>
            <a:r>
              <a:rPr lang="it-IT" sz="2400" dirty="0" smtClean="0"/>
              <a:t>"</a:t>
            </a:r>
            <a:r>
              <a:rPr lang="it-IT" sz="2400" dirty="0"/>
              <a:t>Dievo dovana", </a:t>
            </a:r>
            <a:endParaRPr lang="lt-LT" sz="2400" dirty="0" smtClean="0"/>
          </a:p>
          <a:p>
            <a:r>
              <a:rPr lang="it-IT" sz="2400" dirty="0" smtClean="0"/>
              <a:t>Vilnius</a:t>
            </a:r>
            <a:r>
              <a:rPr lang="it-IT" sz="2400" dirty="0"/>
              <a:t>, 1893 </a:t>
            </a:r>
            <a:endParaRPr lang="lt-LT" sz="2400" dirty="0"/>
          </a:p>
        </p:txBody>
      </p:sp>
    </p:spTree>
    <p:extLst>
      <p:ext uri="{BB962C8B-B14F-4D97-AF65-F5344CB8AC3E}">
        <p14:creationId xmlns="" xmlns:p14="http://schemas.microsoft.com/office/powerpoint/2010/main" val="10686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Mato </a:t>
            </a:r>
            <a:r>
              <a:rPr lang="lt-LT" sz="3200" dirty="0" err="1" smtClean="0"/>
              <a:t>Strašuno</a:t>
            </a:r>
            <a:r>
              <a:rPr lang="lt-LT" sz="3200" dirty="0" smtClean="0"/>
              <a:t> </a:t>
            </a:r>
            <a:r>
              <a:rPr lang="lt-LT" sz="3200" dirty="0"/>
              <a:t>asmeninė žydų knygų kolekcija LNB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48108"/>
            <a:ext cx="3902934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2852936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M. </a:t>
            </a:r>
            <a:r>
              <a:rPr lang="lt-LT" sz="2400" dirty="0" err="1" smtClean="0"/>
              <a:t>Strašuno</a:t>
            </a:r>
            <a:r>
              <a:rPr lang="lt-LT" sz="2400" dirty="0" smtClean="0"/>
              <a:t> </a:t>
            </a:r>
            <a:r>
              <a:rPr lang="lt-LT" sz="2400" dirty="0"/>
              <a:t>autografas </a:t>
            </a:r>
            <a:endParaRPr lang="lt-LT" sz="2400" dirty="0" smtClean="0"/>
          </a:p>
          <a:p>
            <a:r>
              <a:rPr lang="lt-LT" sz="2400" dirty="0" smtClean="0"/>
              <a:t>(rusų </a:t>
            </a:r>
            <a:r>
              <a:rPr lang="lt-LT" sz="2400" dirty="0"/>
              <a:t>kalba) jo asmeninės bibliotekos knygoje </a:t>
            </a:r>
          </a:p>
        </p:txBody>
      </p:sp>
    </p:spTree>
    <p:extLst>
      <p:ext uri="{BB962C8B-B14F-4D97-AF65-F5344CB8AC3E}">
        <p14:creationId xmlns="" xmlns:p14="http://schemas.microsoft.com/office/powerpoint/2010/main" val="16183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Mato </a:t>
            </a:r>
            <a:r>
              <a:rPr lang="lt-LT" sz="3200" dirty="0" err="1" smtClean="0"/>
              <a:t>Strašuno</a:t>
            </a:r>
            <a:r>
              <a:rPr lang="lt-LT" sz="3200" dirty="0" smtClean="0"/>
              <a:t> </a:t>
            </a:r>
            <a:r>
              <a:rPr lang="lt-LT" sz="3200" dirty="0"/>
              <a:t>asmeninė žydų knygų kolekcija LNB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58"/>
            <a:ext cx="3888432" cy="5184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2056" y="278092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M. </a:t>
            </a:r>
            <a:r>
              <a:rPr lang="lt-LT" sz="2400" dirty="0" err="1"/>
              <a:t>Goldšteino</a:t>
            </a:r>
            <a:r>
              <a:rPr lang="lt-LT" sz="2400" dirty="0"/>
              <a:t> (Marijampolė) knyga, dedikuota 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M</a:t>
            </a:r>
            <a:r>
              <a:rPr lang="lt-LT" sz="2400" dirty="0"/>
              <a:t>. </a:t>
            </a:r>
            <a:r>
              <a:rPr lang="lt-LT" sz="2400" dirty="0" err="1" smtClean="0"/>
              <a:t>Strašunui</a:t>
            </a:r>
            <a:r>
              <a:rPr lang="lt-LT" sz="2400" dirty="0" smtClean="0"/>
              <a:t> </a:t>
            </a:r>
            <a:endParaRPr lang="lt-LT" sz="2400" dirty="0"/>
          </a:p>
        </p:txBody>
      </p:sp>
    </p:spTree>
    <p:extLst>
      <p:ext uri="{BB962C8B-B14F-4D97-AF65-F5344CB8AC3E}">
        <p14:creationId xmlns="" xmlns:p14="http://schemas.microsoft.com/office/powerpoint/2010/main" val="18440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Mato </a:t>
            </a:r>
            <a:r>
              <a:rPr lang="lt-LT" sz="3200" dirty="0" err="1" smtClean="0"/>
              <a:t>Strašuno</a:t>
            </a:r>
            <a:r>
              <a:rPr lang="lt-LT" sz="3200" dirty="0" smtClean="0"/>
              <a:t> </a:t>
            </a:r>
            <a:r>
              <a:rPr lang="lt-LT" sz="3200" dirty="0"/>
              <a:t>asmeninė žydų knygų kolekcija LNB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84" y="1412776"/>
            <a:ext cx="3957478" cy="5186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2564904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M. </a:t>
            </a:r>
            <a:r>
              <a:rPr lang="lt-LT" sz="2400" dirty="0" err="1" smtClean="0"/>
              <a:t>Strašuno</a:t>
            </a:r>
            <a:r>
              <a:rPr lang="lt-LT" sz="2400" dirty="0" smtClean="0"/>
              <a:t> </a:t>
            </a:r>
            <a:r>
              <a:rPr lang="lt-LT" sz="2400" dirty="0"/>
              <a:t>asmeninės bibliotekos knyga, pažymėta paveldėtojų </a:t>
            </a:r>
            <a:r>
              <a:rPr lang="lt-LT" sz="2400" dirty="0" smtClean="0"/>
              <a:t>pagamintu antspaudu </a:t>
            </a:r>
            <a:endParaRPr lang="lt-LT" sz="2400" dirty="0"/>
          </a:p>
        </p:txBody>
      </p:sp>
    </p:spTree>
    <p:extLst>
      <p:ext uri="{BB962C8B-B14F-4D97-AF65-F5344CB8AC3E}">
        <p14:creationId xmlns="" xmlns:p14="http://schemas.microsoft.com/office/powerpoint/2010/main" val="32659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/>
              <a:t>Mato </a:t>
            </a:r>
            <a:r>
              <a:rPr lang="lt-LT" sz="3200" dirty="0" err="1" smtClean="0"/>
              <a:t>Strašuno</a:t>
            </a:r>
            <a:r>
              <a:rPr lang="lt-LT" sz="3200" dirty="0" smtClean="0"/>
              <a:t> </a:t>
            </a:r>
            <a:r>
              <a:rPr lang="lt-LT" sz="3200" dirty="0"/>
              <a:t>asmeninė žydų knygų kolekcija LNB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4032448" cy="5376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2708920"/>
            <a:ext cx="2742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Dedikacija </a:t>
            </a:r>
            <a:endParaRPr lang="lt-LT" sz="2400" dirty="0" smtClean="0"/>
          </a:p>
          <a:p>
            <a:r>
              <a:rPr lang="lt-LT" sz="2400" dirty="0" smtClean="0"/>
              <a:t>M</a:t>
            </a:r>
            <a:r>
              <a:rPr lang="lt-LT" sz="2400" dirty="0"/>
              <a:t>. </a:t>
            </a:r>
            <a:r>
              <a:rPr lang="lt-LT" sz="2400" dirty="0" err="1" smtClean="0"/>
              <a:t>Strašunui</a:t>
            </a:r>
            <a:r>
              <a:rPr lang="lt-LT" sz="2400" dirty="0"/>
              <a:t>, išspausdinta </a:t>
            </a: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2400" dirty="0" smtClean="0"/>
              <a:t>M</a:t>
            </a:r>
            <a:r>
              <a:rPr lang="lt-LT" sz="2400" dirty="0"/>
              <a:t>. </a:t>
            </a:r>
            <a:r>
              <a:rPr lang="lt-LT" sz="2400" dirty="0" err="1"/>
              <a:t>Goldšteino</a:t>
            </a:r>
            <a:r>
              <a:rPr lang="lt-LT" sz="2400" dirty="0"/>
              <a:t> knygoje </a:t>
            </a:r>
          </a:p>
        </p:txBody>
      </p:sp>
    </p:spTree>
    <p:extLst>
      <p:ext uri="{BB962C8B-B14F-4D97-AF65-F5344CB8AC3E}">
        <p14:creationId xmlns="" xmlns:p14="http://schemas.microsoft.com/office/powerpoint/2010/main" val="3738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Mato </a:t>
            </a:r>
            <a:r>
              <a:rPr lang="lt-LT" dirty="0" err="1" smtClean="0"/>
              <a:t>Strašuno</a:t>
            </a:r>
            <a:r>
              <a:rPr lang="lt-LT" dirty="0" smtClean="0"/>
              <a:t> </a:t>
            </a:r>
            <a:r>
              <a:rPr lang="lt-LT" dirty="0"/>
              <a:t>asmeninė žydų knygų kolekcija LNB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4"/>
            <a:ext cx="3575225" cy="5292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144" y="278092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M. </a:t>
            </a:r>
            <a:r>
              <a:rPr lang="lt-LT" sz="2400" smtClean="0"/>
              <a:t>Strašuno</a:t>
            </a:r>
            <a:r>
              <a:rPr lang="lt-LT" sz="2400" dirty="0" smtClean="0"/>
              <a:t> </a:t>
            </a:r>
            <a:r>
              <a:rPr lang="lt-LT" sz="2400" dirty="0" smtClean="0"/>
              <a:t>asmeninės </a:t>
            </a:r>
            <a:r>
              <a:rPr lang="lt-LT" sz="2400" dirty="0"/>
              <a:t>kolekcijos katalogo fragmentas su jo vardo bibliotekos bibliografų pastabomis </a:t>
            </a:r>
          </a:p>
        </p:txBody>
      </p:sp>
    </p:spTree>
    <p:extLst>
      <p:ext uri="{BB962C8B-B14F-4D97-AF65-F5344CB8AC3E}">
        <p14:creationId xmlns="" xmlns:p14="http://schemas.microsoft.com/office/powerpoint/2010/main" val="16505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_li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vert_liet</Template>
  <TotalTime>76</TotalTime>
  <Words>116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vert_liet</vt:lpstr>
      <vt:lpstr>Mato Strašuno asmeninė žydų knygų kolekcija LNB</vt:lpstr>
      <vt:lpstr>Mato Strašuno asmeninė žydų knygų kolekcija LNB</vt:lpstr>
      <vt:lpstr>Mato Strašuno asmeninė žydų knygų kolekcija LNB</vt:lpstr>
      <vt:lpstr>Mato Strašuno asmeninė žydų knygų kolekcija LNB</vt:lpstr>
      <vt:lpstr>Mato Strašuno asmeninė žydų knygų kolekcija LNB</vt:lpstr>
      <vt:lpstr>Mato Strašuno asmeninė žydų knygų kolekcija LNB</vt:lpstr>
      <vt:lpstr>Mato Strašuno asmeninė žydų knygų kolekcija LNB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Lietuvos</dc:title>
  <dc:creator>salekn</dc:creator>
  <cp:lastModifiedBy>Miglė Mašanauskienė</cp:lastModifiedBy>
  <cp:revision>11</cp:revision>
  <cp:lastPrinted>2014-09-22T12:29:21Z</cp:lastPrinted>
  <dcterms:created xsi:type="dcterms:W3CDTF">2014-09-22T11:45:33Z</dcterms:created>
  <dcterms:modified xsi:type="dcterms:W3CDTF">2017-06-09T07:29:20Z</dcterms:modified>
</cp:coreProperties>
</file>